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94" r:id="rId15"/>
    <p:sldId id="296" r:id="rId16"/>
    <p:sldId id="297" r:id="rId17"/>
    <p:sldId id="298" r:id="rId18"/>
    <p:sldId id="284" r:id="rId19"/>
  </p:sldIdLst>
  <p:sldSz cx="12192000" cy="6858000"/>
  <p:notesSz cx="9296400" cy="6881813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0DaK7ctVekIiwEZ6EUeFAXmqh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4937B7-A2E3-4B7F-9852-AEE95B5E8713}">
  <a:tblStyle styleId="{364937B7-A2E3-4B7F-9852-AEE95B5E87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312" y="26"/>
      </p:cViewPr>
      <p:guideLst>
        <p:guide orient="horz" pos="26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122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675" tIns="78325" rIns="156675" bIns="7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09" y="0"/>
            <a:ext cx="4028440" cy="122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675" tIns="78325" rIns="156675" bIns="7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120" cy="959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675" tIns="78325" rIns="156675" bIns="7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3155230"/>
            <a:ext cx="4028440" cy="122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675" tIns="78325" rIns="156675" bIns="7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40" cy="122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2fa1167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82fa116754_0_0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Agenda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93847" lvl="0" indent="-2684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Target audiences and how to reach them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93847" lvl="0" indent="-2811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General awareness activities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93847" lvl="0" indent="-2811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RI’s role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82fa116754_0_0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463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52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12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772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951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542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771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953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ee44f4319e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g1ee44f4319e_0_1149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 conclusion, keep these points in mind as you head into the new year as District Public Image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charis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1ee44f4319e_0_1149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e44f4319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1ee44f4319e_0_32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ee44f4319e_0_32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50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94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7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46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17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b6faabb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63825" y="3048000"/>
            <a:ext cx="14624050" cy="8226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b6faabba9_0_268:notes"/>
          <p:cNvSpPr txBox="1">
            <a:spLocks noGrp="1"/>
          </p:cNvSpPr>
          <p:nvPr>
            <p:ph type="body" idx="1"/>
          </p:nvPr>
        </p:nvSpPr>
        <p:spPr>
          <a:xfrm>
            <a:off x="929640" y="11732095"/>
            <a:ext cx="7437000" cy="9599100"/>
          </a:xfrm>
          <a:prstGeom prst="rect">
            <a:avLst/>
          </a:prstGeom>
        </p:spPr>
        <p:txBody>
          <a:bodyPr spcFirstLastPara="1" wrap="square" lIns="156675" tIns="78325" rIns="156675" bIns="7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ab6faabba9_0_268:notes"/>
          <p:cNvSpPr txBox="1">
            <a:spLocks noGrp="1"/>
          </p:cNvSpPr>
          <p:nvPr>
            <p:ph type="sldNum" idx="12"/>
          </p:nvPr>
        </p:nvSpPr>
        <p:spPr>
          <a:xfrm>
            <a:off x="5265809" y="23155230"/>
            <a:ext cx="4028400" cy="1223100"/>
          </a:xfrm>
          <a:prstGeom prst="rect">
            <a:avLst/>
          </a:prstGeom>
        </p:spPr>
        <p:txBody>
          <a:bodyPr spcFirstLastPara="1" wrap="square" lIns="156675" tIns="78325" rIns="156675" bIns="7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1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09" descr="20051031_LK_15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09600" y="609601"/>
            <a:ext cx="10972795" cy="556008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272743"/>
            <a:ext cx="1193800" cy="4487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09"/>
          <p:cNvSpPr/>
          <p:nvPr/>
        </p:nvSpPr>
        <p:spPr>
          <a:xfrm>
            <a:off x="609601" y="609601"/>
            <a:ext cx="3819011" cy="5560083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09"/>
          <p:cNvSpPr txBox="1">
            <a:spLocks noGrp="1"/>
          </p:cNvSpPr>
          <p:nvPr>
            <p:ph type="title"/>
          </p:nvPr>
        </p:nvSpPr>
        <p:spPr>
          <a:xfrm>
            <a:off x="1053865" y="1444725"/>
            <a:ext cx="4949624" cy="41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333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2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12"/>
          <p:cNvSpPr txBox="1">
            <a:spLocks noGrp="1"/>
          </p:cNvSpPr>
          <p:nvPr>
            <p:ph type="body" idx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0B4E6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2"/>
          <p:cNvSpPr txBox="1">
            <a:spLocks noGrp="1"/>
          </p:cNvSpPr>
          <p:nvPr>
            <p:ph type="body" idx="3"/>
          </p:nvPr>
        </p:nvSpPr>
        <p:spPr>
          <a:xfrm>
            <a:off x="6879771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EFF4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12"/>
          <p:cNvSpPr txBox="1">
            <a:spLocks noGrp="1"/>
          </p:cNvSpPr>
          <p:nvPr>
            <p:ph type="subTitle" idx="4"/>
          </p:nvPr>
        </p:nvSpPr>
        <p:spPr>
          <a:xfrm>
            <a:off x="6871304" y="33836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12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3"/>
          <p:cNvSpPr txBox="1">
            <a:spLocks noGrp="1"/>
          </p:cNvSpPr>
          <p:nvPr>
            <p:ph type="body" idx="1"/>
          </p:nvPr>
        </p:nvSpPr>
        <p:spPr>
          <a:xfrm>
            <a:off x="6350000" y="2141538"/>
            <a:ext cx="5537200" cy="314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200"/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1800"/>
            </a:lvl2pPr>
            <a:lvl3pPr marL="1371600" lvl="2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13"/>
          <p:cNvSpPr txBox="1">
            <a:spLocks noGrp="1"/>
          </p:cNvSpPr>
          <p:nvPr>
            <p:ph type="body" idx="2"/>
          </p:nvPr>
        </p:nvSpPr>
        <p:spPr>
          <a:xfrm>
            <a:off x="558800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EFF4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13"/>
          <p:cNvSpPr txBox="1">
            <a:spLocks noGrp="1"/>
          </p:cNvSpPr>
          <p:nvPr>
            <p:ph type="subTitle" idx="3"/>
          </p:nvPr>
        </p:nvSpPr>
        <p:spPr>
          <a:xfrm>
            <a:off x="554567" y="33836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113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7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87"/>
          <p:cNvSpPr txBox="1">
            <a:spLocks noGrp="1"/>
          </p:cNvSpPr>
          <p:nvPr>
            <p:ph type="body" idx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87"/>
          <p:cNvSpPr txBox="1">
            <a:spLocks noGrp="1"/>
          </p:cNvSpPr>
          <p:nvPr>
            <p:ph type="body" idx="3"/>
          </p:nvPr>
        </p:nvSpPr>
        <p:spPr>
          <a:xfrm>
            <a:off x="6879771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EFF4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87"/>
          <p:cNvSpPr txBox="1">
            <a:spLocks noGrp="1"/>
          </p:cNvSpPr>
          <p:nvPr>
            <p:ph type="subTitle" idx="4"/>
          </p:nvPr>
        </p:nvSpPr>
        <p:spPr>
          <a:xfrm>
            <a:off x="6871304" y="33836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87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272743"/>
            <a:ext cx="1193800" cy="44873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7"/>
          <p:cNvSpPr txBox="1">
            <a:spLocks noGrp="1"/>
          </p:cNvSpPr>
          <p:nvPr>
            <p:ph type="title"/>
          </p:nvPr>
        </p:nvSpPr>
        <p:spPr>
          <a:xfrm>
            <a:off x="1053865" y="1444725"/>
            <a:ext cx="4949624" cy="41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Arial"/>
              <a:buNone/>
              <a:defRPr sz="5333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67" descr="A picture containing floor, child, person, 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151" y="57074"/>
            <a:ext cx="9260798" cy="6173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2"/>
          <p:cNvSpPr/>
          <p:nvPr/>
        </p:nvSpPr>
        <p:spPr>
          <a:xfrm>
            <a:off x="609600" y="609601"/>
            <a:ext cx="10972800" cy="55600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2"/>
          <p:cNvSpPr txBox="1">
            <a:spLocks noGrp="1"/>
          </p:cNvSpPr>
          <p:nvPr>
            <p:ph type="body" idx="1"/>
          </p:nvPr>
        </p:nvSpPr>
        <p:spPr>
          <a:xfrm>
            <a:off x="609601" y="609601"/>
            <a:ext cx="10972799" cy="556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272743"/>
            <a:ext cx="1193800" cy="44873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2"/>
          <p:cNvSpPr txBox="1">
            <a:spLocks noGrp="1"/>
          </p:cNvSpPr>
          <p:nvPr>
            <p:ph type="title"/>
          </p:nvPr>
        </p:nvSpPr>
        <p:spPr>
          <a:xfrm>
            <a:off x="609600" y="74356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6"/>
          <p:cNvSpPr txBox="1">
            <a:spLocks noGrp="1"/>
          </p:cNvSpPr>
          <p:nvPr>
            <p:ph type="subTitle" idx="1"/>
          </p:nvPr>
        </p:nvSpPr>
        <p:spPr>
          <a:xfrm>
            <a:off x="342900" y="4120063"/>
            <a:ext cx="11506200" cy="46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A"/>
              </a:buClr>
              <a:buSzPts val="3200"/>
              <a:buNone/>
              <a:defRPr sz="3200" b="1">
                <a:solidFill>
                  <a:srgbClr val="005D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7" name="Google Shape;137;p76"/>
          <p:cNvSpPr txBox="1"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ts val="4800"/>
              <a:buFont typeface="Arial"/>
              <a:buNone/>
              <a:defRPr sz="4800" b="1" cap="none">
                <a:solidFill>
                  <a:srgbClr val="005D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19503" y="5818393"/>
            <a:ext cx="1883773" cy="71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03" y="323243"/>
            <a:ext cx="2609627" cy="261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7"/>
          <p:cNvSpPr txBox="1">
            <a:spLocks noGrp="1"/>
          </p:cNvSpPr>
          <p:nvPr>
            <p:ph type="body" idx="1"/>
          </p:nvPr>
        </p:nvSpPr>
        <p:spPr>
          <a:xfrm>
            <a:off x="4485503" y="0"/>
            <a:ext cx="6957559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95D"/>
              </a:buClr>
              <a:buSzPts val="2000"/>
              <a:buNone/>
              <a:defRPr sz="2000">
                <a:solidFill>
                  <a:srgbClr val="48595D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2000"/>
              <a:buChar char="•"/>
              <a:defRPr sz="2000">
                <a:solidFill>
                  <a:srgbClr val="4859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800"/>
              <a:buChar char="•"/>
              <a:defRPr sz="1800">
                <a:solidFill>
                  <a:srgbClr val="4859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600"/>
              <a:buChar char="•"/>
              <a:defRPr sz="1600">
                <a:solidFill>
                  <a:srgbClr val="4859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600"/>
              <a:buChar char="•"/>
              <a:defRPr sz="1600">
                <a:solidFill>
                  <a:srgbClr val="48595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77"/>
          <p:cNvSpPr txBox="1"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B5C"/>
              </a:buClr>
              <a:buSzPts val="3600"/>
              <a:buFont typeface="Arial"/>
              <a:buNone/>
              <a:defRPr sz="3600" b="1">
                <a:solidFill>
                  <a:srgbClr val="D91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8"/>
          <p:cNvSpPr txBox="1">
            <a:spLocks noGrp="1"/>
          </p:cNvSpPr>
          <p:nvPr>
            <p:ph type="body" idx="1"/>
          </p:nvPr>
        </p:nvSpPr>
        <p:spPr>
          <a:xfrm>
            <a:off x="3136392" y="679622"/>
            <a:ext cx="4517136" cy="49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95D"/>
              </a:buClr>
              <a:buSzPts val="1200"/>
              <a:buNone/>
              <a:defRPr sz="1200">
                <a:solidFill>
                  <a:srgbClr val="48595D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200"/>
              <a:buChar char="•"/>
              <a:defRPr sz="1200">
                <a:solidFill>
                  <a:srgbClr val="48595D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200"/>
              <a:buChar char="•"/>
              <a:defRPr sz="1200">
                <a:solidFill>
                  <a:srgbClr val="48595D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200"/>
              <a:buChar char="•"/>
              <a:defRPr sz="1200">
                <a:solidFill>
                  <a:srgbClr val="48595D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200"/>
              <a:buChar char="•"/>
              <a:defRPr sz="1200">
                <a:solidFill>
                  <a:srgbClr val="48595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78"/>
          <p:cNvSpPr txBox="1"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B5C"/>
              </a:buClr>
              <a:buSzPts val="3600"/>
              <a:buFont typeface="Arial"/>
              <a:buNone/>
              <a:defRPr sz="3600" b="1">
                <a:solidFill>
                  <a:srgbClr val="D91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8"/>
          <p:cNvSpPr>
            <a:spLocks noGrp="1"/>
          </p:cNvSpPr>
          <p:nvPr>
            <p:ph type="pic" idx="2"/>
          </p:nvPr>
        </p:nvSpPr>
        <p:spPr>
          <a:xfrm>
            <a:off x="7794889" y="1"/>
            <a:ext cx="4141737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7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>
              <a:alpha val="68235"/>
            </a:srgbClr>
          </a:solidFill>
          <a:ln>
            <a:noFill/>
          </a:ln>
        </p:spPr>
        <p:txBody>
          <a:bodyPr spcFirstLastPara="1" wrap="square" lIns="91425" tIns="0" rIns="91425" bIns="13716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79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9"/>
          <p:cNvSpPr/>
          <p:nvPr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9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9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043713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80"/>
          <p:cNvSpPr/>
          <p:nvPr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91425" tIns="2743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0"/>
          <p:cNvSpPr/>
          <p:nvPr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0"/>
          <p:cNvSpPr txBox="1">
            <a:spLocks noGrp="1"/>
          </p:cNvSpPr>
          <p:nvPr>
            <p:ph type="body" idx="1"/>
          </p:nvPr>
        </p:nvSpPr>
        <p:spPr>
          <a:xfrm>
            <a:off x="296333" y="5297713"/>
            <a:ext cx="9733038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B0E3"/>
              </a:buClr>
              <a:buSzPts val="4400"/>
              <a:buNone/>
              <a:defRPr sz="4400" b="1" cap="none">
                <a:solidFill>
                  <a:srgbClr val="01B0E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80"/>
          <p:cNvSpPr txBox="1">
            <a:spLocks noGrp="1"/>
          </p:cNvSpPr>
          <p:nvPr>
            <p:ph type="subTitle" idx="3"/>
          </p:nvPr>
        </p:nvSpPr>
        <p:spPr>
          <a:xfrm>
            <a:off x="296333" y="6042779"/>
            <a:ext cx="9733038" cy="46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80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0999" y="5878557"/>
            <a:ext cx="1872085" cy="703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043713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81"/>
          <p:cNvSpPr/>
          <p:nvPr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91425" tIns="2743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1"/>
          <p:cNvSpPr/>
          <p:nvPr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1"/>
          <p:cNvSpPr txBox="1">
            <a:spLocks noGrp="1"/>
          </p:cNvSpPr>
          <p:nvPr>
            <p:ph type="body" idx="1"/>
          </p:nvPr>
        </p:nvSpPr>
        <p:spPr>
          <a:xfrm>
            <a:off x="296333" y="5297713"/>
            <a:ext cx="9733038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81"/>
          <p:cNvSpPr txBox="1">
            <a:spLocks noGrp="1"/>
          </p:cNvSpPr>
          <p:nvPr>
            <p:ph type="subTitle" idx="3"/>
          </p:nvPr>
        </p:nvSpPr>
        <p:spPr>
          <a:xfrm>
            <a:off x="296333" y="6042779"/>
            <a:ext cx="9733038" cy="46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 sz="2800" b="1">
                <a:solidFill>
                  <a:srgbClr val="33333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81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0999" y="5878557"/>
            <a:ext cx="1872085" cy="703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2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6"/>
          <p:cNvSpPr>
            <a:spLocks noGrp="1"/>
          </p:cNvSpPr>
          <p:nvPr>
            <p:ph type="pic" idx="2"/>
          </p:nvPr>
        </p:nvSpPr>
        <p:spPr>
          <a:xfrm>
            <a:off x="6519863" y="398463"/>
            <a:ext cx="5265737" cy="60198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86"/>
          <p:cNvSpPr txBox="1">
            <a:spLocks noGrp="1"/>
          </p:cNvSpPr>
          <p:nvPr>
            <p:ph type="body" idx="1"/>
          </p:nvPr>
        </p:nvSpPr>
        <p:spPr>
          <a:xfrm>
            <a:off x="558800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4400"/>
              <a:buNone/>
              <a:defRPr sz="4400" b="1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86"/>
          <p:cNvSpPr txBox="1">
            <a:spLocks noGrp="1"/>
          </p:cNvSpPr>
          <p:nvPr>
            <p:ph type="subTitle" idx="3"/>
          </p:nvPr>
        </p:nvSpPr>
        <p:spPr>
          <a:xfrm>
            <a:off x="554567" y="33836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86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8"/>
          <p:cNvSpPr/>
          <p:nvPr/>
        </p:nvSpPr>
        <p:spPr>
          <a:xfrm>
            <a:off x="0" y="1540042"/>
            <a:ext cx="12192000" cy="5317958"/>
          </a:xfrm>
          <a:custGeom>
            <a:avLst/>
            <a:gdLst/>
            <a:ahLst/>
            <a:cxnLst/>
            <a:rect l="l" t="t" r="r" b="b"/>
            <a:pathLst>
              <a:path w="12192000" h="5317958" extrusionOk="0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8"/>
          <p:cNvSpPr txBox="1">
            <a:spLocks noGrp="1"/>
          </p:cNvSpPr>
          <p:nvPr>
            <p:ph type="body" idx="1"/>
          </p:nvPr>
        </p:nvSpPr>
        <p:spPr>
          <a:xfrm>
            <a:off x="380999" y="2142067"/>
            <a:ext cx="11506199" cy="403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8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95D"/>
              </a:buClr>
              <a:buSzPts val="4400"/>
              <a:buFont typeface="Arial"/>
              <a:buNone/>
              <a:defRPr cap="none">
                <a:solidFill>
                  <a:srgbClr val="4859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8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9"/>
          <p:cNvSpPr txBox="1">
            <a:spLocks noGrp="1"/>
          </p:cNvSpPr>
          <p:nvPr>
            <p:ph type="body" idx="1"/>
          </p:nvPr>
        </p:nvSpPr>
        <p:spPr>
          <a:xfrm>
            <a:off x="380999" y="2142067"/>
            <a:ext cx="11506199" cy="403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8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3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SzPts val="4400"/>
              <a:buFont typeface="Arial"/>
              <a:buNone/>
              <a:defRPr sz="4400" cap="none">
                <a:solidFill>
                  <a:srgbClr val="01B4E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9"/>
          <p:cNvSpPr txBox="1">
            <a:spLocks noGrp="1"/>
          </p:cNvSpPr>
          <p:nvPr>
            <p:ph type="subTitle" idx="2"/>
          </p:nvPr>
        </p:nvSpPr>
        <p:spPr>
          <a:xfrm>
            <a:off x="380999" y="1012898"/>
            <a:ext cx="11365894" cy="60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6" name="Google Shape;186;p89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0"/>
          <p:cNvSpPr>
            <a:spLocks noGrp="1"/>
          </p:cNvSpPr>
          <p:nvPr>
            <p:ph type="pic" idx="2"/>
          </p:nvPr>
        </p:nvSpPr>
        <p:spPr>
          <a:xfrm>
            <a:off x="1" y="1"/>
            <a:ext cx="12192000" cy="2403334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90"/>
          <p:cNvSpPr/>
          <p:nvPr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0"/>
          <p:cNvSpPr txBox="1">
            <a:spLocks noGrp="1"/>
          </p:cNvSpPr>
          <p:nvPr>
            <p:ph type="body" idx="1"/>
          </p:nvPr>
        </p:nvSpPr>
        <p:spPr>
          <a:xfrm>
            <a:off x="380999" y="2667653"/>
            <a:ext cx="11506199" cy="377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90"/>
          <p:cNvSpPr txBox="1">
            <a:spLocks noGrp="1"/>
          </p:cNvSpPr>
          <p:nvPr>
            <p:ph type="body" idx="3"/>
          </p:nvPr>
        </p:nvSpPr>
        <p:spPr>
          <a:xfrm>
            <a:off x="0" y="0"/>
            <a:ext cx="12192000" cy="2419070"/>
          </a:xfrm>
          <a:prstGeom prst="rect">
            <a:avLst/>
          </a:prstGeom>
          <a:solidFill>
            <a:srgbClr val="48595D">
              <a:alpha val="68235"/>
            </a:srgbClr>
          </a:solidFill>
          <a:ln>
            <a:noFill/>
          </a:ln>
        </p:spPr>
        <p:txBody>
          <a:bodyPr spcFirstLastPara="1" wrap="square" lIns="822950" tIns="4572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90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9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>
              <a:alpha val="68235"/>
            </a:srgbClr>
          </a:solidFill>
          <a:ln>
            <a:noFill/>
          </a:ln>
        </p:spPr>
        <p:txBody>
          <a:bodyPr spcFirstLastPara="1" wrap="square" lIns="91425" tIns="0" rIns="91425" bIns="13716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91"/>
          <p:cNvSpPr txBox="1">
            <a:spLocks noGrp="1"/>
          </p:cNvSpPr>
          <p:nvPr>
            <p:ph type="body" idx="3"/>
          </p:nvPr>
        </p:nvSpPr>
        <p:spPr>
          <a:xfrm>
            <a:off x="719138" y="1358900"/>
            <a:ext cx="3860800" cy="2434167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91"/>
          <p:cNvSpPr txBox="1">
            <a:spLocks noGrp="1"/>
          </p:cNvSpPr>
          <p:nvPr>
            <p:ph type="body" idx="4"/>
          </p:nvPr>
        </p:nvSpPr>
        <p:spPr>
          <a:xfrm>
            <a:off x="719138" y="3793068"/>
            <a:ext cx="3860800" cy="651932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91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9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>
              <a:alpha val="68235"/>
            </a:srgbClr>
          </a:solidFill>
          <a:ln>
            <a:noFill/>
          </a:ln>
        </p:spPr>
        <p:txBody>
          <a:bodyPr spcFirstLastPara="1" wrap="square" lIns="91425" tIns="0" rIns="91425" bIns="13716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92"/>
          <p:cNvSpPr txBox="1">
            <a:spLocks noGrp="1"/>
          </p:cNvSpPr>
          <p:nvPr>
            <p:ph type="subTitle" idx="3"/>
          </p:nvPr>
        </p:nvSpPr>
        <p:spPr>
          <a:xfrm>
            <a:off x="296333" y="33455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3" name="Google Shape;203;p92"/>
          <p:cNvSpPr txBox="1">
            <a:spLocks noGrp="1"/>
          </p:cNvSpPr>
          <p:nvPr>
            <p:ph type="body" idx="4"/>
          </p:nvPr>
        </p:nvSpPr>
        <p:spPr>
          <a:xfrm>
            <a:off x="296332" y="2141538"/>
            <a:ext cx="5906347" cy="1135062"/>
          </a:xfrm>
          <a:prstGeom prst="rect">
            <a:avLst/>
          </a:prstGeom>
          <a:noFill/>
          <a:ln w="25400" cap="flat" cmpd="sng">
            <a:solidFill>
              <a:srgbClr val="EFF4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92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272743"/>
            <a:ext cx="1193800" cy="44873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70"/>
          <p:cNvSpPr txBox="1">
            <a:spLocks noGrp="1"/>
          </p:cNvSpPr>
          <p:nvPr>
            <p:ph type="body" idx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0B4E6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0"/>
          <p:cNvSpPr txBox="1">
            <a:spLocks noGrp="1"/>
          </p:cNvSpPr>
          <p:nvPr>
            <p:ph type="body" idx="3"/>
          </p:nvPr>
        </p:nvSpPr>
        <p:spPr>
          <a:xfrm>
            <a:off x="6879771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EFF4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0"/>
          <p:cNvSpPr txBox="1">
            <a:spLocks noGrp="1"/>
          </p:cNvSpPr>
          <p:nvPr>
            <p:ph type="subTitle" idx="4"/>
          </p:nvPr>
        </p:nvSpPr>
        <p:spPr>
          <a:xfrm>
            <a:off x="6871304" y="33836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70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4"/>
          <p:cNvSpPr txBox="1">
            <a:spLocks noGrp="1"/>
          </p:cNvSpPr>
          <p:nvPr>
            <p:ph type="sldNum" idx="12"/>
          </p:nvPr>
        </p:nvSpPr>
        <p:spPr>
          <a:xfrm>
            <a:off x="5462847" y="635214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272743"/>
            <a:ext cx="1193800" cy="44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5"/>
          <p:cNvSpPr/>
          <p:nvPr/>
        </p:nvSpPr>
        <p:spPr>
          <a:xfrm>
            <a:off x="0" y="0"/>
            <a:ext cx="575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5"/>
          <p:cNvSpPr/>
          <p:nvPr/>
        </p:nvSpPr>
        <p:spPr>
          <a:xfrm>
            <a:off x="1" y="58834"/>
            <a:ext cx="5751500" cy="5865833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17" name="Google Shape;217;p95"/>
          <p:cNvSpPr/>
          <p:nvPr/>
        </p:nvSpPr>
        <p:spPr>
          <a:xfrm>
            <a:off x="-167" y="0"/>
            <a:ext cx="5755867" cy="58608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18" name="Google Shape;218;p9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95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2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9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5" name="Google Shape;225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272743"/>
            <a:ext cx="1193800" cy="44873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e44f4319e_0_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ee44f4319e_0_81"/>
          <p:cNvSpPr/>
          <p:nvPr/>
        </p:nvSpPr>
        <p:spPr>
          <a:xfrm>
            <a:off x="-101600" y="457200"/>
            <a:ext cx="123951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ee44f4319e_0_8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11684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g1ee44f4319e_0_81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6830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4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3"/>
          <p:cNvSpPr/>
          <p:nvPr/>
        </p:nvSpPr>
        <p:spPr>
          <a:xfrm rot="10800000" flipH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3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3"/>
          <p:cNvSpPr txBox="1">
            <a:spLocks noGrp="1"/>
          </p:cNvSpPr>
          <p:nvPr>
            <p:ph type="body" idx="1"/>
          </p:nvPr>
        </p:nvSpPr>
        <p:spPr>
          <a:xfrm>
            <a:off x="380999" y="2436811"/>
            <a:ext cx="11506199" cy="383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  <a:defRPr sz="2400">
                <a:solidFill>
                  <a:srgbClr val="333333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  <a:defRPr sz="2000">
                <a:solidFill>
                  <a:srgbClr val="333333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 sz="1800">
                <a:solidFill>
                  <a:srgbClr val="333333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3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199" cy="61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  <a:defRPr sz="2400" b="1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83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5_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0"/>
          <p:cNvSpPr txBox="1"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272743"/>
            <a:ext cx="1193800" cy="44873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0"/>
          <p:cNvSpPr/>
          <p:nvPr/>
        </p:nvSpPr>
        <p:spPr>
          <a:xfrm>
            <a:off x="609602" y="609601"/>
            <a:ext cx="4725797" cy="5560083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10"/>
          <p:cNvSpPr txBox="1">
            <a:spLocks noGrp="1"/>
          </p:cNvSpPr>
          <p:nvPr>
            <p:ph type="title"/>
          </p:nvPr>
        </p:nvSpPr>
        <p:spPr>
          <a:xfrm>
            <a:off x="1053865" y="1444725"/>
            <a:ext cx="4949624" cy="41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Arial"/>
              <a:buNone/>
              <a:defRPr sz="5333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10" descr="A picture containing person, food, vegetabl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763" y="159105"/>
            <a:ext cx="9155867" cy="6103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4"/>
          <p:cNvSpPr/>
          <p:nvPr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4"/>
          <p:cNvSpPr txBox="1">
            <a:spLocks noGrp="1"/>
          </p:cNvSpPr>
          <p:nvPr>
            <p:ph type="sldNum" idx="12"/>
          </p:nvPr>
        </p:nvSpPr>
        <p:spPr>
          <a:xfrm>
            <a:off x="11650133" y="635635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84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95D"/>
              </a:buClr>
              <a:buSzPts val="4400"/>
              <a:buFont typeface="Arial"/>
              <a:buNone/>
              <a:defRPr cap="none">
                <a:solidFill>
                  <a:srgbClr val="4859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4"/>
          <p:cNvSpPr txBox="1"/>
          <p:nvPr/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71" descr="20050420_NI_05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09600" y="609600"/>
            <a:ext cx="10972800" cy="556008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272743"/>
            <a:ext cx="1193800" cy="4487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71"/>
          <p:cNvSpPr/>
          <p:nvPr/>
        </p:nvSpPr>
        <p:spPr>
          <a:xfrm>
            <a:off x="609602" y="609601"/>
            <a:ext cx="4725797" cy="5560083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50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71"/>
          <p:cNvSpPr txBox="1">
            <a:spLocks noGrp="1"/>
          </p:cNvSpPr>
          <p:nvPr>
            <p:ph type="title"/>
          </p:nvPr>
        </p:nvSpPr>
        <p:spPr>
          <a:xfrm>
            <a:off x="1053865" y="1444725"/>
            <a:ext cx="4949624" cy="41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Arial"/>
              <a:buNone/>
              <a:defRPr sz="5333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Google Shape;15;p65"/>
          <p:cNvGrpSpPr/>
          <p:nvPr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16" name="Google Shape;16;p65"/>
            <p:cNvGrpSpPr/>
            <p:nvPr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17" name="Google Shape;17;p65"/>
              <p:cNvSpPr/>
              <p:nvPr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Royal Blue</a:t>
                </a:r>
                <a:b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R23,G69,B143</a:t>
                </a:r>
                <a:endParaRPr sz="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65"/>
              <p:cNvSpPr/>
              <p:nvPr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Azure</a:t>
                </a:r>
                <a:b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R0,G93,B170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65"/>
              <p:cNvSpPr/>
              <p:nvPr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Sky Blue </a:t>
                </a:r>
                <a:br>
                  <a:rPr lang="en-US" sz="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R1,G180,B231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65"/>
              <p:cNvSpPr/>
              <p:nvPr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Violet</a:t>
                </a:r>
                <a:b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R135,G33,B117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65"/>
              <p:cNvSpPr/>
              <p:nvPr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Orange</a:t>
                </a:r>
                <a:b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R255,G118,B0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65"/>
              <p:cNvSpPr/>
              <p:nvPr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Gold</a:t>
                </a:r>
                <a:br>
                  <a:rPr lang="en-US" sz="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R247,G168,B27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65"/>
              <p:cNvSpPr/>
              <p:nvPr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Cranberry</a:t>
                </a:r>
                <a:b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R217,G27, B92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65"/>
              <p:cNvSpPr/>
              <p:nvPr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Turquoise</a:t>
                </a:r>
                <a:b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R0,G153,B153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65"/>
            <p:cNvSpPr txBox="1"/>
            <p:nvPr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Rotary Leadership Colors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65"/>
            <p:cNvSpPr txBox="1"/>
            <p:nvPr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Secondary Colors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Google Shape;27;p65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609600" y="6272743"/>
            <a:ext cx="1193800" cy="4487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82fa116754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lang="en-US" dirty="0"/>
              <a:t>BRAND EXAMPLES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8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" name="Picture 2" descr="A white square with pink flowers and a pink and green background&#10;&#10;Description automatically generated">
            <a:extLst>
              <a:ext uri="{FF2B5EF4-FFF2-40B4-BE49-F238E27FC236}">
                <a16:creationId xmlns:a16="http://schemas.microsoft.com/office/drawing/2014/main" id="{7471FCF1-CD03-E632-3640-FE087E41B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657" y="160020"/>
            <a:ext cx="6504016" cy="65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5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9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" name="Picture 2" descr="A poster for rotary wheelchair event&#10;&#10;Description automatically generated">
            <a:extLst>
              <a:ext uri="{FF2B5EF4-FFF2-40B4-BE49-F238E27FC236}">
                <a16:creationId xmlns:a16="http://schemas.microsoft.com/office/drawing/2014/main" id="{82B5B68B-AECB-7123-A1CB-6960C4219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48" y="1868112"/>
            <a:ext cx="89535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7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10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" name="Picture 2" descr="A poster with text and symbols&#10;&#10;Description automatically generated">
            <a:extLst>
              <a:ext uri="{FF2B5EF4-FFF2-40B4-BE49-F238E27FC236}">
                <a16:creationId xmlns:a16="http://schemas.microsoft.com/office/drawing/2014/main" id="{EC7233EC-B839-B9E5-810C-00484EDAAF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925" y="224443"/>
            <a:ext cx="4873981" cy="630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951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11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" name="Picture 2" descr="A poster for a golf tournament&#10;&#10;Description automatically generated">
            <a:extLst>
              <a:ext uri="{FF2B5EF4-FFF2-40B4-BE49-F238E27FC236}">
                <a16:creationId xmlns:a16="http://schemas.microsoft.com/office/drawing/2014/main" id="{08A67F6C-03AE-F322-F80F-A99FC7F43B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744" y="266006"/>
            <a:ext cx="4952497" cy="64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4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12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" name="Picture 2" descr="A poster for a golf tournament&#10;&#10;Description automatically generated">
            <a:extLst>
              <a:ext uri="{FF2B5EF4-FFF2-40B4-BE49-F238E27FC236}">
                <a16:creationId xmlns:a16="http://schemas.microsoft.com/office/drawing/2014/main" id="{9C41DF08-85E3-FECF-44AD-CBE21190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20" y="214375"/>
            <a:ext cx="4064926" cy="62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13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" name="Picture 2" descr="A poster for a winter gala&#10;&#10;Description automatically generated">
            <a:extLst>
              <a:ext uri="{FF2B5EF4-FFF2-40B4-BE49-F238E27FC236}">
                <a16:creationId xmlns:a16="http://schemas.microsoft.com/office/drawing/2014/main" id="{662AE9E8-C79C-BDC5-2E62-89BDEC5441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824" y="178724"/>
            <a:ext cx="4259441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13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" name="Picture 2" descr="A poster with text and images&#10;&#10;Description automatically generated">
            <a:extLst>
              <a:ext uri="{FF2B5EF4-FFF2-40B4-BE49-F238E27FC236}">
                <a16:creationId xmlns:a16="http://schemas.microsoft.com/office/drawing/2014/main" id="{7561E29A-406B-B8BB-F63D-B48515829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832" y="239683"/>
            <a:ext cx="5181600" cy="647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507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14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" name="Picture 2" descr="A golf tournament poster with a golf club and ball&#10;&#10;Description automatically generated">
            <a:extLst>
              <a:ext uri="{FF2B5EF4-FFF2-40B4-BE49-F238E27FC236}">
                <a16:creationId xmlns:a16="http://schemas.microsoft.com/office/drawing/2014/main" id="{20458A7F-9BCA-6BB5-E967-319067DBB6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709" y="399010"/>
            <a:ext cx="4987636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ee44f4319e_0_1149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CALL TO ACTION</a:t>
            </a:r>
            <a:endParaRPr dirty="0"/>
          </a:p>
        </p:txBody>
      </p:sp>
      <p:sp>
        <p:nvSpPr>
          <p:cNvPr id="484" name="Google Shape;484;g1ee44f4319e_0_1149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85" name="Google Shape;485;g1ee44f4319e_0_1149"/>
          <p:cNvSpPr txBox="1">
            <a:spLocks noGrp="1"/>
          </p:cNvSpPr>
          <p:nvPr>
            <p:ph type="body" idx="1"/>
          </p:nvPr>
        </p:nvSpPr>
        <p:spPr>
          <a:xfrm>
            <a:off x="380999" y="2436811"/>
            <a:ext cx="11506200" cy="383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Work with your clubs to:</a:t>
            </a:r>
          </a:p>
          <a:p>
            <a:pPr marL="342900" indent="-342900"/>
            <a:r>
              <a:rPr lang="en-US" dirty="0"/>
              <a:t>Understand the primary brand elements, particularly logos and naming</a:t>
            </a:r>
          </a:p>
          <a:p>
            <a:pPr marL="342900" indent="-342900"/>
            <a:r>
              <a:rPr lang="en-US" dirty="0"/>
              <a:t>Feel comfortable using the Brand Center and templates</a:t>
            </a:r>
          </a:p>
          <a:p>
            <a:pPr marL="342900" indent="-342900"/>
            <a:r>
              <a:rPr lang="en-US" dirty="0"/>
              <a:t>Take the short, basic brand courses in Learning Center</a:t>
            </a:r>
          </a:p>
          <a:p>
            <a:pPr marL="342900" indent="-342900"/>
            <a:r>
              <a:rPr lang="en-US" dirty="0"/>
              <a:t>Attend public image webinars, learning opportunities outside of Learning Center</a:t>
            </a:r>
          </a:p>
          <a:p>
            <a:pPr marL="342900" indent="-342900"/>
            <a:r>
              <a:rPr lang="en-US" dirty="0"/>
              <a:t>Share their promotional materials with you for review before promotion/production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ee44f4319e_0_32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0" name="Google Shape;250;g1ee44f4319e_0_328"/>
          <p:cNvSpPr txBox="1">
            <a:spLocks noGrp="1"/>
          </p:cNvSpPr>
          <p:nvPr>
            <p:ph type="body" idx="4294967295"/>
          </p:nvPr>
        </p:nvSpPr>
        <p:spPr>
          <a:xfrm>
            <a:off x="912299" y="2330300"/>
            <a:ext cx="104442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5500" b="1" dirty="0">
                <a:solidFill>
                  <a:schemeClr val="lt1"/>
                </a:solidFill>
              </a:rPr>
              <a:t>WHICH ONES GOT IT RIGHT?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5500" b="1" dirty="0">
                <a:solidFill>
                  <a:schemeClr val="lt1"/>
                </a:solidFill>
              </a:rPr>
              <a:t>WHICH ONES NEED HELP?</a:t>
            </a:r>
            <a:endParaRPr sz="55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1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3" name="Picture 2" descr="A blue and yellow flyer&#10;&#10;Description automatically generated">
            <a:extLst>
              <a:ext uri="{FF2B5EF4-FFF2-40B4-BE49-F238E27FC236}">
                <a16:creationId xmlns:a16="http://schemas.microsoft.com/office/drawing/2014/main" id="{3BC3773D-84E8-439D-D311-DB47F92CB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294" y="-1"/>
            <a:ext cx="5299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2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3EB0E85-E6D3-AA50-237F-0D099E108A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03" y="2286904"/>
            <a:ext cx="9383193" cy="22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8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3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3" name="Picture 2" descr="A close-up of a flyer&#10;&#10;Description automatically generated">
            <a:extLst>
              <a:ext uri="{FF2B5EF4-FFF2-40B4-BE49-F238E27FC236}">
                <a16:creationId xmlns:a16="http://schemas.microsoft.com/office/drawing/2014/main" id="{72CE4254-661D-58D6-CAE7-AA0C9FC06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26" y="49237"/>
            <a:ext cx="5243014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7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4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3" name="Picture 2" descr="A crowd of people walking down a street&#10;&#10;Description automatically generated">
            <a:extLst>
              <a:ext uri="{FF2B5EF4-FFF2-40B4-BE49-F238E27FC236}">
                <a16:creationId xmlns:a16="http://schemas.microsoft.com/office/drawing/2014/main" id="{C514846B-A9D3-F037-815D-A2176C0B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143" y="-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9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5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3" name="Picture 2" descr="A collage of a person on a stage&#10;&#10;Description automatically generated">
            <a:extLst>
              <a:ext uri="{FF2B5EF4-FFF2-40B4-BE49-F238E27FC236}">
                <a16:creationId xmlns:a16="http://schemas.microsoft.com/office/drawing/2014/main" id="{296C70F1-77BE-4437-27CE-E54B8302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41" y="57785"/>
            <a:ext cx="6742430" cy="674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8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6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" name="Picture 2" descr="A card with text and images&#10;&#10;Description automatically generated">
            <a:extLst>
              <a:ext uri="{FF2B5EF4-FFF2-40B4-BE49-F238E27FC236}">
                <a16:creationId xmlns:a16="http://schemas.microsoft.com/office/drawing/2014/main" id="{7F9C92E8-F871-79BD-57A3-F5BF19BC9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805" y="348442"/>
            <a:ext cx="7701395" cy="61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1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b6faabba9_0_26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7</a:t>
            </a:r>
            <a:endParaRPr dirty="0"/>
          </a:p>
        </p:txBody>
      </p:sp>
      <p:sp>
        <p:nvSpPr>
          <p:cNvPr id="280" name="Google Shape;280;g2ab6faabba9_0_26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" name="Picture 2" descr="A poster of a car and drinks&#10;&#10;Description automatically generated">
            <a:extLst>
              <a:ext uri="{FF2B5EF4-FFF2-40B4-BE49-F238E27FC236}">
                <a16:creationId xmlns:a16="http://schemas.microsoft.com/office/drawing/2014/main" id="{ABD5A40D-B75D-0ECD-C11A-0A25178AF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906" y="-14581"/>
            <a:ext cx="6741622" cy="67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6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171</Words>
  <Application>Microsoft Office PowerPoint</Application>
  <PresentationFormat>Widescreen</PresentationFormat>
  <Paragraphs>70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Arial Narrow</vt:lpstr>
      <vt:lpstr>Arial</vt:lpstr>
      <vt:lpstr>Georgia</vt:lpstr>
      <vt:lpstr>Office Theme</vt:lpstr>
      <vt:lpstr>BRAND EXAMPLES</vt:lpstr>
      <vt:lpstr>PowerPoint Presentation</vt:lpstr>
      <vt:lpstr>EXAMPLE 1</vt:lpstr>
      <vt:lpstr>EXAMPLE 2</vt:lpstr>
      <vt:lpstr>EXAMPLE 3</vt:lpstr>
      <vt:lpstr>EXAMPLE 4</vt:lpstr>
      <vt:lpstr>EXAMPLE 5</vt:lpstr>
      <vt:lpstr>EXAMPLE 6</vt:lpstr>
      <vt:lpstr>EXAMPLE 7</vt:lpstr>
      <vt:lpstr>EXAMPLE 8</vt:lpstr>
      <vt:lpstr>EXAMPLE 9</vt:lpstr>
      <vt:lpstr>EXAMPLE 10</vt:lpstr>
      <vt:lpstr>EXAMPLE 11</vt:lpstr>
      <vt:lpstr>EXAMPLE 12</vt:lpstr>
      <vt:lpstr>EXAMPLE 13</vt:lpstr>
      <vt:lpstr>EXAMPLE 13</vt:lpstr>
      <vt:lpstr>EXAMPLE 14</vt:lpstr>
      <vt:lpstr>CALL TO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FK B</dc:creator>
  <cp:lastModifiedBy>Laura Spear</cp:lastModifiedBy>
  <cp:revision>3</cp:revision>
  <dcterms:created xsi:type="dcterms:W3CDTF">2019-11-18T03:22:22Z</dcterms:created>
  <dcterms:modified xsi:type="dcterms:W3CDTF">2024-09-18T19:50:26Z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